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5"/>
  </p:notesMasterIdLst>
  <p:sldIdLst>
    <p:sldId id="1491" r:id="rId4"/>
    <p:sldId id="1490" r:id="rId6"/>
    <p:sldId id="1542" r:id="rId7"/>
    <p:sldId id="1558" r:id="rId8"/>
    <p:sldId id="1553" r:id="rId9"/>
    <p:sldId id="1559" r:id="rId10"/>
    <p:sldId id="1544" r:id="rId11"/>
    <p:sldId id="1561" r:id="rId12"/>
    <p:sldId id="1554" r:id="rId13"/>
    <p:sldId id="1555" r:id="rId14"/>
    <p:sldId id="283" r:id="rId15"/>
  </p:sldIdLst>
  <p:sldSz cx="12190095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6" userDrawn="1">
          <p15:clr>
            <a:srgbClr val="A4A3A4"/>
          </p15:clr>
        </p15:guide>
        <p15:guide id="2" pos="7256" userDrawn="1">
          <p15:clr>
            <a:srgbClr val="A4A3A4"/>
          </p15:clr>
        </p15:guide>
        <p15:guide id="3" orient="horz" pos="667" userDrawn="1">
          <p15:clr>
            <a:srgbClr val="A4A3A4"/>
          </p15:clr>
        </p15:guide>
        <p15:guide id="5" orient="horz" pos="3929" userDrawn="1">
          <p15:clr>
            <a:srgbClr val="A4A3A4"/>
          </p15:clr>
        </p15:guide>
        <p15:guide id="6" orient="horz" pos="386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49837067" name="刘浩" initials="刘" lastIdx="180431" clrIdx="0"/>
  <p:cmAuthor id="0" name="幸全" initials="" lastIdx="1" clrIdx="0"/>
  <p:cmAuthor id="49837068" name="Vivian Liu" initials="VL" lastIdx="1" clrIdx="1"/>
  <p:cmAuthor id="1" name="HPC" initials="H" lastIdx="1" clrIdx="0"/>
  <p:cmAuthor id="2" name="作者" initials="A" lastIdx="0" clrIdx="1"/>
  <p:cmAuthor id="3" name="捉妖jiejie" initials="捉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B0305"/>
    <a:srgbClr val="953735"/>
    <a:srgbClr val="AE4C4D"/>
    <a:srgbClr val="FAF2F2"/>
    <a:srgbClr val="EBF3F9"/>
    <a:srgbClr val="A56564"/>
    <a:srgbClr val="F8EBEB"/>
    <a:srgbClr val="FFFFFF"/>
    <a:srgbClr val="B84542"/>
    <a:srgbClr val="F4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297" autoAdjust="0"/>
    <p:restoredTop sz="38824" autoAdjust="0"/>
  </p:normalViewPr>
  <p:slideViewPr>
    <p:cSldViewPr snapToGrid="0" showGuides="1">
      <p:cViewPr>
        <p:scale>
          <a:sx n="90" d="100"/>
          <a:sy n="90" d="100"/>
        </p:scale>
        <p:origin x="1008" y="426"/>
      </p:cViewPr>
      <p:guideLst>
        <p:guide pos="416"/>
        <p:guide pos="7256"/>
        <p:guide orient="horz" pos="667"/>
        <p:guide orient="horz" pos="3929"/>
        <p:guide orient="horz" pos="386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-1766" y="-86"/>
      </p:cViewPr>
      <p:guideLst>
        <p:guide orient="horz" pos="2692"/>
        <p:guide pos="2160"/>
      </p:guideLst>
    </p:cSldViewPr>
  </p:notesViewPr>
  <p:gridSpacing cx="64801" cy="64801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tags" Target="tags/tag13.xml"/><Relationship Id="rId2" Type="http://schemas.openxmlformats.org/officeDocument/2006/relationships/theme" Target="theme/theme1.xml"/><Relationship Id="rId19" Type="http://schemas.openxmlformats.org/officeDocument/2006/relationships/commentAuthors" Target="commentAuthors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C900C-9EC8-4316-BF9F-50EA5F2AF7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37EB-6801-4624-96E2-04283347BEA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zh-CN" altLang="en-US" sz="1600" dirty="0"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E37EB-6801-4624-96E2-04283347BE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fontAlgn="auto">
              <a:lnSpc>
                <a:spcPct val="120000"/>
              </a:lnSpc>
            </a:pPr>
            <a:endParaRPr lang="zh-CN" altLang="zh-CN" sz="1600" kern="1200" dirty="0">
              <a:solidFill>
                <a:schemeClr val="tx1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E37EB-6801-4624-96E2-04283347BE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endParaRPr lang="zh-CN" altLang="en-US" sz="1600" dirty="0"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E37EB-6801-4624-96E2-04283347BE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fontAlgn="auto">
              <a:lnSpc>
                <a:spcPct val="120000"/>
              </a:lnSpc>
            </a:pPr>
            <a:endParaRPr lang="zh-CN" altLang="zh-CN" sz="1600" kern="1200" dirty="0">
              <a:solidFill>
                <a:schemeClr val="tx1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E37EB-6801-4624-96E2-04283347BE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fontAlgn="auto">
              <a:lnSpc>
                <a:spcPct val="120000"/>
              </a:lnSpc>
            </a:pPr>
            <a:endParaRPr lang="zh-CN" altLang="zh-CN" sz="1600" kern="1200" dirty="0">
              <a:solidFill>
                <a:schemeClr val="tx1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E37EB-6801-4624-96E2-04283347BE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fontAlgn="auto">
              <a:lnSpc>
                <a:spcPct val="120000"/>
              </a:lnSpc>
            </a:pPr>
            <a:endParaRPr lang="zh-CN" altLang="zh-CN" sz="1600" kern="1200" dirty="0">
              <a:solidFill>
                <a:schemeClr val="tx1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E37EB-6801-4624-96E2-04283347BE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fontAlgn="auto">
              <a:lnSpc>
                <a:spcPct val="120000"/>
              </a:lnSpc>
            </a:pPr>
            <a:endParaRPr lang="zh-CN" altLang="zh-CN" sz="1600" kern="1200" dirty="0">
              <a:solidFill>
                <a:schemeClr val="tx1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E37EB-6801-4624-96E2-04283347BE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fontAlgn="auto">
              <a:lnSpc>
                <a:spcPct val="120000"/>
              </a:lnSpc>
            </a:pPr>
            <a:endParaRPr lang="zh-CN" altLang="zh-CN" sz="1600" kern="1200" dirty="0">
              <a:solidFill>
                <a:schemeClr val="tx1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E37EB-6801-4624-96E2-04283347BE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fontAlgn="auto">
              <a:lnSpc>
                <a:spcPct val="120000"/>
              </a:lnSpc>
            </a:pPr>
            <a:endParaRPr lang="zh-CN" altLang="zh-CN" sz="1600" kern="1200" dirty="0">
              <a:solidFill>
                <a:schemeClr val="tx1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E37EB-6801-4624-96E2-04283347BE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fontAlgn="auto">
              <a:lnSpc>
                <a:spcPct val="120000"/>
              </a:lnSpc>
            </a:pPr>
            <a:endParaRPr lang="zh-CN" altLang="zh-CN" sz="1600" kern="1200" dirty="0">
              <a:solidFill>
                <a:schemeClr val="tx1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E37EB-6801-4624-96E2-04283347BE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fontAlgn="auto">
              <a:lnSpc>
                <a:spcPct val="120000"/>
              </a:lnSpc>
            </a:pPr>
            <a:endParaRPr lang="zh-CN" altLang="zh-CN" sz="1600" kern="1200" dirty="0">
              <a:solidFill>
                <a:schemeClr val="tx1"/>
              </a:solidFill>
              <a:effectLst/>
              <a:latin typeface="仿宋_GB2312" panose="02010609030101010101" pitchFamily="49" charset="-122"/>
              <a:ea typeface="仿宋_GB2312" panose="02010609030101010101" pitchFamily="49" charset="-122"/>
              <a:cs typeface="仿宋_GB2312" panose="0201060903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9BE37EB-6801-4624-96E2-04283347BEA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0" y="0"/>
            <a:ext cx="12190413" cy="1628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 userDrawn="1"/>
        </p:nvSpPr>
        <p:spPr>
          <a:xfrm>
            <a:off x="1" y="190627"/>
            <a:ext cx="6095206" cy="515271"/>
          </a:xfrm>
          <a:prstGeom prst="rect">
            <a:avLst/>
          </a:prstGeom>
          <a:gradFill>
            <a:gsLst>
              <a:gs pos="100000">
                <a:schemeClr val="accent2">
                  <a:lumMod val="20000"/>
                  <a:lumOff val="80000"/>
                </a:schemeClr>
              </a:gs>
              <a:gs pos="53000">
                <a:schemeClr val="accent2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0" y="6597352"/>
            <a:ext cx="12190413" cy="2606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0" name="标题 1"/>
          <p:cNvSpPr>
            <a:spLocks noGrp="1"/>
          </p:cNvSpPr>
          <p:nvPr>
            <p:ph type="title"/>
          </p:nvPr>
        </p:nvSpPr>
        <p:spPr>
          <a:xfrm>
            <a:off x="660400" y="217430"/>
            <a:ext cx="4339650" cy="461665"/>
          </a:xfrm>
          <a:noFill/>
        </p:spPr>
        <p:txBody>
          <a:bodyPr wrap="none" rtlCol="0">
            <a:spAutoFit/>
          </a:bodyPr>
          <a:lstStyle>
            <a:lvl1pPr>
              <a:defRPr lang="zh-CN" altLang="en-US" sz="2400" b="1" spc="30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defRPr>
            </a:lvl1pPr>
          </a:lstStyle>
          <a:p>
            <a:pPr marL="0"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20" name="图片 19" descr="院徽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34184" y="144145"/>
            <a:ext cx="1795530" cy="62055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0400" y="217429"/>
            <a:ext cx="4339650" cy="461665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0400" y="217429"/>
            <a:ext cx="4339650" cy="461665"/>
          </a:xfrm>
        </p:spPr>
        <p:txBody>
          <a:bodyPr/>
          <a:lstStyle>
            <a:lvl1pPr algn="l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矩形 2"/>
          <p:cNvSpPr/>
          <p:nvPr userDrawn="1"/>
        </p:nvSpPr>
        <p:spPr>
          <a:xfrm>
            <a:off x="0" y="6597352"/>
            <a:ext cx="12190413" cy="2606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0413" cy="1628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1" y="190627"/>
            <a:ext cx="6095206" cy="515271"/>
          </a:xfrm>
          <a:prstGeom prst="rect">
            <a:avLst/>
          </a:prstGeom>
          <a:gradFill>
            <a:gsLst>
              <a:gs pos="100000">
                <a:schemeClr val="accent2">
                  <a:lumMod val="20000"/>
                  <a:lumOff val="80000"/>
                </a:schemeClr>
              </a:gs>
              <a:gs pos="53000">
                <a:schemeClr val="accent2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0" y="6597352"/>
            <a:ext cx="12190413" cy="2606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299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217429"/>
            <a:ext cx="8027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16" name="图片 15" descr="院徽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834184" y="144145"/>
            <a:ext cx="1795530" cy="62055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spcBef>
          <a:spcPct val="0"/>
        </a:spcBef>
        <a:buNone/>
        <a:defRPr lang="zh-CN" altLang="en-US" sz="2400" b="1" kern="1200" spc="300" dirty="0">
          <a:solidFill>
            <a:schemeClr val="bg1">
              <a:lumMod val="9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0413" cy="1628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190627"/>
            <a:ext cx="2859313" cy="515271"/>
          </a:xfrm>
          <a:prstGeom prst="rect">
            <a:avLst/>
          </a:prstGeom>
          <a:gradFill>
            <a:gsLst>
              <a:gs pos="100000">
                <a:schemeClr val="accent2">
                  <a:lumMod val="20000"/>
                  <a:lumOff val="80000"/>
                  <a:alpha val="0"/>
                </a:schemeClr>
              </a:gs>
              <a:gs pos="60000">
                <a:schemeClr val="accent2">
                  <a:lumMod val="75000"/>
                  <a:shade val="100000"/>
                  <a:satMod val="115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217429"/>
            <a:ext cx="80270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16" name="图片 15" descr="院徽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834184" y="144145"/>
            <a:ext cx="1795530" cy="62055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spcBef>
          <a:spcPct val="0"/>
        </a:spcBef>
        <a:buNone/>
        <a:defRPr lang="zh-CN" altLang="en-US" sz="2400" b="1" kern="1200" spc="300" dirty="0">
          <a:solidFill>
            <a:schemeClr val="bg1">
              <a:lumMod val="9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ea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150000"/>
        </a:lnSpc>
        <a:spcBef>
          <a:spcPct val="200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.xml"/><Relationship Id="rId3" Type="http://schemas.openxmlformats.org/officeDocument/2006/relationships/image" Target="../media/image2.jpe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3.xml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tags" Target="../tags/tag12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.xml"/><Relationship Id="rId2" Type="http://schemas.openxmlformats.org/officeDocument/2006/relationships/tags" Target="../tags/tag3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0413" cy="1628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1" name="文本框 65"/>
          <p:cNvSpPr txBox="1"/>
          <p:nvPr>
            <p:custDataLst>
              <p:tags r:id="rId1"/>
            </p:custDataLst>
          </p:nvPr>
        </p:nvSpPr>
        <p:spPr bwMode="auto">
          <a:xfrm>
            <a:off x="389255" y="1314047"/>
            <a:ext cx="11411585" cy="2638494"/>
          </a:xfrm>
          <a:prstGeom prst="rect">
            <a:avLst/>
          </a:prstGeom>
          <a:noFill/>
          <a:effectLst/>
        </p:spPr>
        <p:txBody>
          <a:bodyPr wrap="none" lIns="90000" tIns="46800" rIns="90000" bIns="0">
            <a:noAutofit/>
          </a:bodyPr>
          <a:lstStyle/>
          <a:p>
            <a:pPr algn="ctr" latinLnBrk="0">
              <a:lnSpc>
                <a:spcPct val="150000"/>
              </a:lnSpc>
            </a:pPr>
            <a:r>
              <a:rPr lang="zh-CN" altLang="en-US" sz="4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中国共产党浙江工业大学化学工程学院</a:t>
            </a:r>
            <a:endParaRPr lang="en-US" altLang="zh-CN" sz="44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  <a:p>
            <a:pPr algn="ctr" latinLnBrk="0">
              <a:lnSpc>
                <a:spcPct val="150000"/>
              </a:lnSpc>
            </a:pPr>
            <a:r>
              <a:rPr lang="en-US" altLang="zh-CN" sz="4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xxx</a:t>
            </a:r>
            <a:r>
              <a:rPr lang="zh-CN" altLang="en-US" sz="4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支部</a:t>
            </a:r>
            <a:r>
              <a:rPr lang="zh-CN" altLang="en-US" sz="4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党员</a:t>
            </a:r>
            <a:r>
              <a:rPr lang="zh-CN" altLang="en-US" sz="4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  <a:sym typeface="微软雅黑" panose="020B0503020204020204" pitchFamily="34" charset="-122"/>
              </a:rPr>
              <a:t>大会</a:t>
            </a:r>
            <a:endParaRPr lang="zh-CN" altLang="en-US" sz="44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" name="副标题 2"/>
          <p:cNvSpPr txBox="1"/>
          <p:nvPr/>
        </p:nvSpPr>
        <p:spPr>
          <a:xfrm>
            <a:off x="1524000" y="4926330"/>
            <a:ext cx="9142730" cy="8509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xx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年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xx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月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3" name="内容占位符 3"/>
          <p:cNvPicPr>
            <a:picLocks noGrp="1" noChangeAspect="1"/>
          </p:cNvPicPr>
          <p:nvPr>
            <p:ph idx="4294967295"/>
            <p:custDataLst>
              <p:tags r:id="rId2"/>
            </p:custDataLst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08"/>
          <a:stretch>
            <a:fillRect/>
          </a:stretch>
        </p:blipFill>
        <p:spPr>
          <a:xfrm>
            <a:off x="0" y="4696691"/>
            <a:ext cx="12190413" cy="2161309"/>
          </a:xfrm>
        </p:spPr>
      </p:pic>
      <p:sp>
        <p:nvSpPr>
          <p:cNvPr id="4" name="副标题 2"/>
          <p:cNvSpPr txBox="1"/>
          <p:nvPr/>
        </p:nvSpPr>
        <p:spPr>
          <a:xfrm>
            <a:off x="1523921" y="4696694"/>
            <a:ext cx="9142571" cy="539516"/>
          </a:xfrm>
          <a:prstGeom prst="rect">
            <a:avLst/>
          </a:prstGeom>
        </p:spPr>
        <p:txBody>
          <a:bodyPr vert="horz" wrap="none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30000"/>
              </a:lnSpc>
              <a:buNone/>
            </a:pPr>
            <a:r>
              <a:rPr lang="en-US" altLang="zh-CN" sz="2400" b="1" dirty="0">
                <a:solidFill>
                  <a:srgbClr val="8B030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x</a:t>
            </a:r>
            <a:r>
              <a:rPr lang="zh-CN" altLang="en-US" sz="2400" b="1" dirty="0">
                <a:solidFill>
                  <a:srgbClr val="8B030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年</a:t>
            </a:r>
            <a:r>
              <a:rPr lang="en-US" altLang="zh-CN" sz="2400" b="1" dirty="0">
                <a:solidFill>
                  <a:srgbClr val="8B030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x</a:t>
            </a:r>
            <a:r>
              <a:rPr lang="zh-CN" altLang="en-US" sz="2400" b="1" dirty="0">
                <a:solidFill>
                  <a:srgbClr val="8B030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月</a:t>
            </a:r>
            <a:r>
              <a:rPr lang="en-US" altLang="zh-CN" sz="2400" b="1" dirty="0">
                <a:solidFill>
                  <a:srgbClr val="8B030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x</a:t>
            </a:r>
            <a:r>
              <a:rPr lang="zh-CN" altLang="en-US" sz="2400" b="1" dirty="0">
                <a:solidFill>
                  <a:srgbClr val="8B0305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微软雅黑" panose="020B0503020204020204" pitchFamily="34" charset="-122"/>
              </a:rPr>
              <a:t>日</a:t>
            </a:r>
            <a:endParaRPr lang="zh-CN" altLang="en-US" sz="2400" b="1" dirty="0">
              <a:solidFill>
                <a:srgbClr val="8B0305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1628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97352"/>
            <a:ext cx="12190413" cy="2606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35" name="图片 34" descr="院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4184" y="144145"/>
            <a:ext cx="1795530" cy="620559"/>
          </a:xfrm>
          <a:prstGeom prst="rect">
            <a:avLst/>
          </a:prstGeom>
        </p:spPr>
      </p:pic>
      <p:sp>
        <p:nvSpPr>
          <p:cNvPr id="3" name="文本框 65"/>
          <p:cNvSpPr txBox="1"/>
          <p:nvPr>
            <p:custDataLst>
              <p:tags r:id="rId2"/>
            </p:custDataLst>
          </p:nvPr>
        </p:nvSpPr>
        <p:spPr bwMode="auto">
          <a:xfrm>
            <a:off x="389255" y="1544638"/>
            <a:ext cx="11411585" cy="3768725"/>
          </a:xfrm>
          <a:prstGeom prst="rect">
            <a:avLst/>
          </a:prstGeom>
          <a:noFill/>
          <a:effectLst/>
        </p:spPr>
        <p:txBody>
          <a:bodyPr wrap="square" lIns="90000" tIns="46800" rIns="90000" bIns="0">
            <a:noAutofit/>
          </a:bodyPr>
          <a:lstStyle/>
          <a:p>
            <a:pPr algn="ctr" latinLnBrk="0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微软雅黑" panose="020B0503020204020204" pitchFamily="34" charset="-122"/>
              </a:rPr>
              <a:t>第</a:t>
            </a:r>
            <a:r>
              <a:rPr lang="zh-CN" altLang="en-US" sz="66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微软雅黑" panose="020B0503020204020204" pitchFamily="34" charset="-122"/>
              </a:rPr>
              <a:t>六项议程</a:t>
            </a:r>
            <a:endParaRPr lang="en-US" altLang="zh-CN" sz="66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大会闭会</a:t>
            </a:r>
            <a:endParaRPr lang="zh-CN" altLang="en-US" sz="54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+mj-ea"/>
              <a:ea typeface="+mj-ea"/>
              <a:cs typeface="+mn-ea"/>
            </a:endParaRPr>
          </a:p>
          <a:p>
            <a:pPr algn="ctr">
              <a:lnSpc>
                <a:spcPct val="125000"/>
              </a:lnSpc>
            </a:pPr>
            <a:r>
              <a:rPr lang="zh-CN" altLang="en-US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全体起立，奏唱《国际</a:t>
            </a:r>
            <a:r>
              <a:rPr lang="zh-CN" altLang="en-US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歌》</a:t>
            </a:r>
            <a:endParaRPr lang="zh-CN" altLang="en-US" sz="54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+mj-ea"/>
              <a:ea typeface="+mj-ea"/>
              <a:cs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0413" cy="1628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6" name="内容占位符 3"/>
          <p:cNvPicPr>
            <a:picLocks noGrp="1" noChangeAspect="1"/>
          </p:cNvPicPr>
          <p:nvPr>
            <p:ph idx="4294967295"/>
          </p:nvPr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08"/>
          <a:stretch>
            <a:fillRect/>
          </a:stretch>
        </p:blipFill>
        <p:spPr>
          <a:xfrm>
            <a:off x="0" y="4696691"/>
            <a:ext cx="12190413" cy="2161309"/>
          </a:xfrm>
        </p:spPr>
      </p:pic>
      <p:sp>
        <p:nvSpPr>
          <p:cNvPr id="11" name="文本框 65"/>
          <p:cNvSpPr txBox="1"/>
          <p:nvPr>
            <p:custDataLst>
              <p:tags r:id="rId2"/>
            </p:custDataLst>
          </p:nvPr>
        </p:nvSpPr>
        <p:spPr bwMode="auto">
          <a:xfrm>
            <a:off x="3739935" y="4208340"/>
            <a:ext cx="5585494" cy="976702"/>
          </a:xfrm>
          <a:prstGeom prst="rect">
            <a:avLst/>
          </a:prstGeom>
          <a:noFill/>
        </p:spPr>
        <p:txBody>
          <a:bodyPr wrap="square" lIns="90000" tIns="46800" rIns="90000" bIns="0">
            <a:noAutofit/>
          </a:bodyPr>
          <a:lstStyle/>
          <a:p>
            <a:pPr algn="dist" latinLnBrk="0">
              <a:lnSpc>
                <a:spcPct val="120000"/>
              </a:lnSpc>
            </a:pPr>
            <a:r>
              <a:rPr lang="zh-CN" altLang="en-US" sz="6000" b="1" spc="600" dirty="0">
                <a:solidFill>
                  <a:srgbClr val="8B030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谢谢大家！</a:t>
            </a:r>
            <a:endParaRPr lang="zh-CN" altLang="en-US" sz="6000" b="1" spc="600" dirty="0">
              <a:solidFill>
                <a:srgbClr val="8B030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3" name="图片 2" descr="莫干山化工楼群"/>
          <p:cNvPicPr>
            <a:picLocks noChangeAspect="1"/>
          </p:cNvPicPr>
          <p:nvPr/>
        </p:nvPicPr>
        <p:blipFill>
          <a:blip r:embed="rId3"/>
          <a:srcRect t="17461" b="24526"/>
          <a:stretch>
            <a:fillRect/>
          </a:stretch>
        </p:blipFill>
        <p:spPr>
          <a:xfrm>
            <a:off x="635" y="536538"/>
            <a:ext cx="12203430" cy="355409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98"/>
          <a:stretch>
            <a:fillRect/>
          </a:stretch>
        </p:blipFill>
        <p:spPr>
          <a:xfrm flipV="1">
            <a:off x="0" y="2919693"/>
            <a:ext cx="12204065" cy="117729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1628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97352"/>
            <a:ext cx="12190413" cy="2606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35" name="图片 34" descr="院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4184" y="144145"/>
            <a:ext cx="1795530" cy="620559"/>
          </a:xfrm>
          <a:prstGeom prst="rect">
            <a:avLst/>
          </a:prstGeom>
        </p:spPr>
      </p:pic>
      <p:sp>
        <p:nvSpPr>
          <p:cNvPr id="2" name="文本框 65"/>
          <p:cNvSpPr txBox="1"/>
          <p:nvPr>
            <p:custDataLst>
              <p:tags r:id="rId2"/>
            </p:custDataLst>
          </p:nvPr>
        </p:nvSpPr>
        <p:spPr bwMode="auto">
          <a:xfrm>
            <a:off x="389255" y="1304244"/>
            <a:ext cx="11411585" cy="4249513"/>
          </a:xfrm>
          <a:prstGeom prst="rect">
            <a:avLst/>
          </a:prstGeom>
          <a:noFill/>
          <a:effectLst/>
        </p:spPr>
        <p:txBody>
          <a:bodyPr wrap="square" lIns="90000" tIns="46800" rIns="90000" bIns="0">
            <a:noAutofit/>
          </a:bodyPr>
          <a:lstStyle/>
          <a:p>
            <a:pPr algn="ctr" latinLnBrk="0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微软雅黑" panose="020B0503020204020204" pitchFamily="34" charset="-122"/>
              </a:rPr>
              <a:t>第</a:t>
            </a:r>
            <a:r>
              <a:rPr lang="zh-CN" altLang="en-US" sz="66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微软雅黑" panose="020B0503020204020204" pitchFamily="34" charset="-122"/>
              </a:rPr>
              <a:t>一项议程</a:t>
            </a:r>
            <a:endParaRPr lang="en-US" altLang="zh-CN" sz="66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通过</a:t>
            </a:r>
            <a:r>
              <a:rPr lang="en-US" altLang="zh-CN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《</a:t>
            </a:r>
            <a:r>
              <a:rPr lang="zh-CN" altLang="en-US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化学工程学院</a:t>
            </a:r>
            <a:r>
              <a:rPr lang="en-US" altLang="zh-CN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xxx</a:t>
            </a:r>
            <a:r>
              <a:rPr lang="zh-CN" altLang="en-US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党支部党员</a:t>
            </a:r>
            <a:r>
              <a:rPr lang="zh-CN" altLang="en-US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大会选举办法（草案）</a:t>
            </a:r>
            <a:r>
              <a:rPr lang="en-US" altLang="zh-CN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》</a:t>
            </a:r>
            <a:endParaRPr lang="zh-CN" altLang="en-US" sz="54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+mj-ea"/>
              <a:ea typeface="+mj-ea"/>
              <a:cs typeface="+mn-ea"/>
            </a:endParaRPr>
          </a:p>
          <a:p>
            <a:pPr algn="ctr" latinLnBrk="0">
              <a:lnSpc>
                <a:spcPct val="150000"/>
              </a:lnSpc>
            </a:pPr>
            <a:endParaRPr lang="zh-CN" altLang="en-US" sz="60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1628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97352"/>
            <a:ext cx="12190413" cy="2606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35" name="图片 34" descr="院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4184" y="144145"/>
            <a:ext cx="1795530" cy="620559"/>
          </a:xfrm>
          <a:prstGeom prst="rect">
            <a:avLst/>
          </a:prstGeom>
        </p:spPr>
      </p:pic>
      <p:sp>
        <p:nvSpPr>
          <p:cNvPr id="2" name="文本框 65"/>
          <p:cNvSpPr txBox="1"/>
          <p:nvPr>
            <p:custDataLst>
              <p:tags r:id="rId2"/>
            </p:custDataLst>
          </p:nvPr>
        </p:nvSpPr>
        <p:spPr bwMode="auto">
          <a:xfrm>
            <a:off x="389255" y="2067340"/>
            <a:ext cx="11411585" cy="2723321"/>
          </a:xfrm>
          <a:prstGeom prst="rect">
            <a:avLst/>
          </a:prstGeom>
          <a:noFill/>
          <a:effectLst/>
        </p:spPr>
        <p:txBody>
          <a:bodyPr wrap="square" lIns="90000" tIns="46800" rIns="90000" bIns="0">
            <a:noAutofit/>
          </a:bodyPr>
          <a:lstStyle/>
          <a:p>
            <a:pPr algn="ctr" latinLnBrk="0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微软雅黑" panose="020B0503020204020204" pitchFamily="34" charset="-122"/>
              </a:rPr>
              <a:t>第</a:t>
            </a:r>
            <a:r>
              <a:rPr lang="zh-CN" altLang="en-US" sz="66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微软雅黑" panose="020B0503020204020204" pitchFamily="34" charset="-122"/>
              </a:rPr>
              <a:t>二项议程</a:t>
            </a:r>
            <a:endParaRPr lang="en-US" altLang="zh-CN" sz="66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通过下一届党支部委员会</a:t>
            </a:r>
            <a:r>
              <a:rPr lang="zh-CN" altLang="en-US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候选人名单</a:t>
            </a:r>
            <a:endParaRPr lang="zh-CN" altLang="en-US" sz="60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1628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97352"/>
            <a:ext cx="12190413" cy="2606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35" name="图片 34" descr="院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4184" y="144145"/>
            <a:ext cx="1795530" cy="620559"/>
          </a:xfrm>
          <a:prstGeom prst="rect">
            <a:avLst/>
          </a:prstGeom>
        </p:spPr>
      </p:pic>
      <p:sp>
        <p:nvSpPr>
          <p:cNvPr id="2" name="文本框 65"/>
          <p:cNvSpPr txBox="1"/>
          <p:nvPr>
            <p:custDataLst>
              <p:tags r:id="rId2"/>
            </p:custDataLst>
          </p:nvPr>
        </p:nvSpPr>
        <p:spPr bwMode="auto">
          <a:xfrm>
            <a:off x="389255" y="2987675"/>
            <a:ext cx="11411585" cy="882650"/>
          </a:xfrm>
          <a:prstGeom prst="rect">
            <a:avLst/>
          </a:prstGeom>
          <a:noFill/>
          <a:effectLst/>
        </p:spPr>
        <p:txBody>
          <a:bodyPr wrap="square" lIns="90000" tIns="46800" rIns="90000" bIns="0">
            <a:noAutofit/>
          </a:bodyPr>
          <a:lstStyle/>
          <a:p>
            <a:pPr algn="ctr" latinLnBrk="0">
              <a:lnSpc>
                <a:spcPct val="150000"/>
              </a:lnSpc>
            </a:pPr>
            <a:r>
              <a:rPr lang="zh-CN" altLang="en-US" sz="28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此页</a:t>
            </a:r>
            <a:r>
              <a:rPr lang="en-US" altLang="zh-CN" sz="28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放置下一届党支部委员会候选人名单</a:t>
            </a:r>
            <a:endParaRPr lang="zh-CN" altLang="en-US" sz="28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1628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97352"/>
            <a:ext cx="12190413" cy="2606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35" name="图片 34" descr="院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4184" y="144145"/>
            <a:ext cx="1795530" cy="620559"/>
          </a:xfrm>
          <a:prstGeom prst="rect">
            <a:avLst/>
          </a:prstGeom>
        </p:spPr>
      </p:pic>
      <p:sp>
        <p:nvSpPr>
          <p:cNvPr id="2" name="文本框 65"/>
          <p:cNvSpPr txBox="1"/>
          <p:nvPr>
            <p:custDataLst>
              <p:tags r:id="rId2"/>
            </p:custDataLst>
          </p:nvPr>
        </p:nvSpPr>
        <p:spPr bwMode="auto">
          <a:xfrm>
            <a:off x="389255" y="2067340"/>
            <a:ext cx="11411585" cy="2723321"/>
          </a:xfrm>
          <a:prstGeom prst="rect">
            <a:avLst/>
          </a:prstGeom>
          <a:noFill/>
          <a:effectLst/>
        </p:spPr>
        <p:txBody>
          <a:bodyPr wrap="square" lIns="90000" tIns="46800" rIns="90000" bIns="0">
            <a:noAutofit/>
          </a:bodyPr>
          <a:lstStyle/>
          <a:p>
            <a:pPr algn="ctr" latinLnBrk="0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微软雅黑" panose="020B0503020204020204" pitchFamily="34" charset="-122"/>
              </a:rPr>
              <a:t>第</a:t>
            </a:r>
            <a:r>
              <a:rPr lang="zh-CN" altLang="en-US" sz="66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微软雅黑" panose="020B0503020204020204" pitchFamily="34" charset="-122"/>
              </a:rPr>
              <a:t>三项议程</a:t>
            </a:r>
            <a:endParaRPr lang="en-US" altLang="zh-CN" sz="66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通过监票人、</a:t>
            </a:r>
            <a:r>
              <a:rPr lang="zh-CN" altLang="en-US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计票人名单</a:t>
            </a:r>
            <a:endParaRPr lang="zh-CN" altLang="en-US" sz="60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+mj-ea"/>
              <a:ea typeface="+mj-ea"/>
              <a:cs typeface="+mn-ea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1628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97352"/>
            <a:ext cx="12190413" cy="2606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35" name="图片 34" descr="院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4184" y="144145"/>
            <a:ext cx="1795530" cy="620559"/>
          </a:xfrm>
          <a:prstGeom prst="rect">
            <a:avLst/>
          </a:prstGeom>
        </p:spPr>
      </p:pic>
      <p:sp>
        <p:nvSpPr>
          <p:cNvPr id="2" name="文本框 65"/>
          <p:cNvSpPr txBox="1"/>
          <p:nvPr>
            <p:custDataLst>
              <p:tags r:id="rId2"/>
            </p:custDataLst>
          </p:nvPr>
        </p:nvSpPr>
        <p:spPr bwMode="auto">
          <a:xfrm>
            <a:off x="389255" y="3058160"/>
            <a:ext cx="11411585" cy="741680"/>
          </a:xfrm>
          <a:prstGeom prst="rect">
            <a:avLst/>
          </a:prstGeom>
          <a:noFill/>
          <a:effectLst/>
        </p:spPr>
        <p:txBody>
          <a:bodyPr wrap="square" lIns="90000" tIns="46800" rIns="90000" bIns="0">
            <a:noAutofit/>
          </a:bodyPr>
          <a:lstStyle/>
          <a:p>
            <a:pPr algn="ctr" latinLnBrk="0">
              <a:lnSpc>
                <a:spcPct val="150000"/>
              </a:lnSpc>
            </a:pPr>
            <a:r>
              <a:rPr lang="zh-CN" altLang="en-US" sz="28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此页</a:t>
            </a:r>
            <a:r>
              <a:rPr lang="en-US" altLang="zh-CN" sz="28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放置监票人、计票人名单</a:t>
            </a:r>
            <a:endParaRPr lang="zh-CN" altLang="en-US" sz="28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1628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97352"/>
            <a:ext cx="12190413" cy="2606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35" name="图片 34" descr="院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4184" y="144145"/>
            <a:ext cx="1795530" cy="620559"/>
          </a:xfrm>
          <a:prstGeom prst="rect">
            <a:avLst/>
          </a:prstGeom>
        </p:spPr>
      </p:pic>
      <p:sp>
        <p:nvSpPr>
          <p:cNvPr id="3" name="文本框 65"/>
          <p:cNvSpPr txBox="1"/>
          <p:nvPr>
            <p:custDataLst>
              <p:tags r:id="rId2"/>
            </p:custDataLst>
          </p:nvPr>
        </p:nvSpPr>
        <p:spPr bwMode="auto">
          <a:xfrm>
            <a:off x="389255" y="1544638"/>
            <a:ext cx="11411585" cy="3768725"/>
          </a:xfrm>
          <a:prstGeom prst="rect">
            <a:avLst/>
          </a:prstGeom>
          <a:noFill/>
          <a:effectLst/>
        </p:spPr>
        <p:txBody>
          <a:bodyPr wrap="square" lIns="90000" tIns="46800" rIns="90000" bIns="0">
            <a:noAutofit/>
          </a:bodyPr>
          <a:lstStyle/>
          <a:p>
            <a:pPr algn="ctr" latinLnBrk="0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微软雅黑" panose="020B0503020204020204" pitchFamily="34" charset="-122"/>
              </a:rPr>
              <a:t>第</a:t>
            </a:r>
            <a:r>
              <a:rPr lang="zh-CN" altLang="en-US" sz="66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微软雅黑" panose="020B0503020204020204" pitchFamily="34" charset="-122"/>
              </a:rPr>
              <a:t>四项议程</a:t>
            </a:r>
            <a:endParaRPr lang="en-US" altLang="zh-CN" sz="66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选举化学工程学院</a:t>
            </a:r>
            <a:r>
              <a:rPr lang="en-US" altLang="zh-CN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xxx</a:t>
            </a:r>
            <a:r>
              <a:rPr lang="zh-CN" altLang="en-US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党支部委员会</a:t>
            </a:r>
            <a:endParaRPr lang="zh-CN" altLang="en-US" sz="54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+mj-ea"/>
              <a:ea typeface="+mj-ea"/>
              <a:cs typeface="+mn-ea"/>
            </a:endParaRPr>
          </a:p>
          <a:p>
            <a:pPr algn="ctr">
              <a:lnSpc>
                <a:spcPct val="125000"/>
              </a:lnSpc>
            </a:pPr>
            <a:r>
              <a:rPr lang="zh-CN" altLang="en-US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委员</a:t>
            </a:r>
            <a:endParaRPr lang="zh-CN" altLang="en-US" sz="54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+mj-ea"/>
              <a:ea typeface="+mj-ea"/>
              <a:cs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1628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97352"/>
            <a:ext cx="12190413" cy="2606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35" name="图片 34" descr="院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4184" y="144145"/>
            <a:ext cx="1795530" cy="620559"/>
          </a:xfrm>
          <a:prstGeom prst="rect">
            <a:avLst/>
          </a:prstGeom>
        </p:spPr>
      </p:pic>
      <p:sp>
        <p:nvSpPr>
          <p:cNvPr id="2" name="文本框 65"/>
          <p:cNvSpPr txBox="1"/>
          <p:nvPr>
            <p:custDataLst>
              <p:tags r:id="rId2"/>
            </p:custDataLst>
          </p:nvPr>
        </p:nvSpPr>
        <p:spPr bwMode="auto">
          <a:xfrm>
            <a:off x="389255" y="2987675"/>
            <a:ext cx="11411585" cy="882650"/>
          </a:xfrm>
          <a:prstGeom prst="rect">
            <a:avLst/>
          </a:prstGeom>
          <a:noFill/>
          <a:effectLst/>
        </p:spPr>
        <p:txBody>
          <a:bodyPr wrap="square" lIns="90000" tIns="46800" rIns="90000" bIns="0">
            <a:noAutofit/>
          </a:bodyPr>
          <a:lstStyle/>
          <a:p>
            <a:pPr algn="ctr" latinLnBrk="0">
              <a:lnSpc>
                <a:spcPct val="150000"/>
              </a:lnSpc>
            </a:pPr>
            <a:r>
              <a:rPr lang="zh-CN" altLang="en-US" sz="28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此页</a:t>
            </a:r>
            <a:r>
              <a:rPr lang="en-US" altLang="zh-CN" sz="28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微软雅黑" panose="020B0503020204020204" pitchFamily="34" charset="-122"/>
              </a:rPr>
              <a:t>ppt</a:t>
            </a:r>
            <a:r>
              <a:rPr lang="zh-CN" altLang="en-US" sz="28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放置下一届党支部委员会候选人名单</a:t>
            </a:r>
            <a:endParaRPr lang="zh-CN" altLang="en-US" sz="28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12190413" cy="1628800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20000"/>
                  <a:lumOff val="80000"/>
                </a:schemeClr>
              </a:gs>
              <a:gs pos="100000">
                <a:schemeClr val="bg1"/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597352"/>
            <a:ext cx="12190413" cy="260648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35" name="图片 34" descr="院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4184" y="144145"/>
            <a:ext cx="1795530" cy="620559"/>
          </a:xfrm>
          <a:prstGeom prst="rect">
            <a:avLst/>
          </a:prstGeom>
        </p:spPr>
      </p:pic>
      <p:sp>
        <p:nvSpPr>
          <p:cNvPr id="3" name="文本框 65"/>
          <p:cNvSpPr txBox="1"/>
          <p:nvPr>
            <p:custDataLst>
              <p:tags r:id="rId2"/>
            </p:custDataLst>
          </p:nvPr>
        </p:nvSpPr>
        <p:spPr bwMode="auto">
          <a:xfrm>
            <a:off x="389255" y="1544638"/>
            <a:ext cx="11411585" cy="3768725"/>
          </a:xfrm>
          <a:prstGeom prst="rect">
            <a:avLst/>
          </a:prstGeom>
          <a:noFill/>
          <a:effectLst/>
        </p:spPr>
        <p:txBody>
          <a:bodyPr wrap="square" lIns="90000" tIns="46800" rIns="90000" bIns="0">
            <a:noAutofit/>
          </a:bodyPr>
          <a:lstStyle/>
          <a:p>
            <a:pPr algn="ctr" latinLnBrk="0">
              <a:lnSpc>
                <a:spcPct val="150000"/>
              </a:lnSpc>
            </a:pPr>
            <a:r>
              <a:rPr lang="zh-CN" altLang="en-US" sz="66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微软雅黑" panose="020B0503020204020204" pitchFamily="34" charset="-122"/>
              </a:rPr>
              <a:t>第</a:t>
            </a:r>
            <a:r>
              <a:rPr lang="zh-CN" altLang="en-US" sz="66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隶书" panose="02010509060101010101" pitchFamily="49" charset="-122"/>
                <a:ea typeface="隶书" panose="02010509060101010101" pitchFamily="49" charset="-122"/>
                <a:cs typeface="+mn-ea"/>
                <a:sym typeface="微软雅黑" panose="020B0503020204020204" pitchFamily="34" charset="-122"/>
              </a:rPr>
              <a:t>五项议程</a:t>
            </a:r>
            <a:endParaRPr lang="en-US" altLang="zh-CN" sz="66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隶书" panose="02010509060101010101" pitchFamily="49" charset="-122"/>
              <a:ea typeface="隶书" panose="02010509060101010101" pitchFamily="49" charset="-122"/>
              <a:cs typeface="+mn-ea"/>
              <a:sym typeface="微软雅黑" panose="020B0503020204020204" pitchFamily="34" charset="-122"/>
            </a:endParaRPr>
          </a:p>
          <a:p>
            <a:pPr algn="ctr">
              <a:lnSpc>
                <a:spcPct val="125000"/>
              </a:lnSpc>
            </a:pPr>
            <a:r>
              <a:rPr lang="zh-CN" altLang="en-US" sz="5400" b="1" dirty="0">
                <a:ln w="9525">
                  <a:solidFill>
                    <a:srgbClr val="8B0305"/>
                  </a:solidFill>
                </a:ln>
                <a:solidFill>
                  <a:srgbClr val="8B0305"/>
                </a:solidFill>
                <a:effectLst>
                  <a:outerShdw blurRad="50800" dist="38100" dir="2700000" algn="tl" rotWithShape="0">
                    <a:srgbClr val="8B0305">
                      <a:alpha val="23000"/>
                    </a:srgbClr>
                  </a:outerShdw>
                </a:effectLst>
                <a:latin typeface="+mj-ea"/>
                <a:ea typeface="+mj-ea"/>
                <a:cs typeface="+mn-ea"/>
              </a:rPr>
              <a:t>新一届党支部委员会成员讲话</a:t>
            </a:r>
            <a:endParaRPr lang="zh-CN" altLang="en-US" sz="5400" b="1" dirty="0">
              <a:ln w="9525">
                <a:solidFill>
                  <a:srgbClr val="8B0305"/>
                </a:solidFill>
              </a:ln>
              <a:solidFill>
                <a:srgbClr val="8B0305"/>
              </a:solidFill>
              <a:effectLst>
                <a:outerShdw blurRad="50800" dist="38100" dir="2700000" algn="tl" rotWithShape="0">
                  <a:srgbClr val="8B0305">
                    <a:alpha val="23000"/>
                  </a:srgbClr>
                </a:outerShdw>
              </a:effectLst>
              <a:latin typeface="+mj-ea"/>
              <a:ea typeface="+mj-ea"/>
              <a:cs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ISCONTENTSTITLE" val="0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10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ISCONTENTSTITLE" val="0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11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ISCONTENTSTITLE" val="0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12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ISCONTENTSTITLE" val="0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13.xml><?xml version="1.0" encoding="utf-8"?>
<p:tagLst xmlns:p="http://schemas.openxmlformats.org/presentationml/2006/main">
  <p:tag name="KSO_WPP_MARK_KEY" val="d75bf798-fccf-4925-a164-8e86f62c79ec"/>
  <p:tag name="COMMONDATA" val="eyJoZGlkIjoiN2QxOGRhZWFmYzk4NDE0NzhhNmRjODAxODViZTBlYT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ISCONTENTSTITLE" val="0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4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ISCONTENTSTITLE" val="0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5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ISCONTENTSTITLE" val="0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6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ISCONTENTSTITLE" val="0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7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ISCONTENTSTITLE" val="0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8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ISCONTENTSTITLE" val="0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ags/tag9.xml><?xml version="1.0" encoding="utf-8"?>
<p:tagLst xmlns:p="http://schemas.openxmlformats.org/presentationml/2006/main">
  <p:tag name="KSO_WM_TEMPLATE_CATEGORY" val="diagram"/>
  <p:tag name="KSO_WM_TEMPLATE_INDEX" val="20187697"/>
  <p:tag name="KSO_WM_UNIT_ID" val="diagram20187697_1*q_h_a*1_2_1"/>
  <p:tag name="KSO_WM_UNIT_LAYERLEVEL" val="1_1_1"/>
  <p:tag name="KSO_WM_UNIT_VALUE" val="6"/>
  <p:tag name="KSO_WM_UNIT_HIGHLIGHT" val="0"/>
  <p:tag name="KSO_WM_UNIT_COMPATIBLE" val="0"/>
  <p:tag name="KSO_WM_BEAUTIFY_FLAG" val="#wm#"/>
  <p:tag name="KSO_WM_TAG_VERSION" val="1.0"/>
  <p:tag name="KSO_WM_DIAGRAM_GROUP_CODE" val="q1-1"/>
  <p:tag name="KSO_WM_UNIT_ISCONTENTSTITLE" val="0"/>
  <p:tag name="KSO_WM_UNIT_TYPE" val="q_h_a"/>
  <p:tag name="KSO_WM_UNIT_INDEX" val="1_2_1"/>
  <p:tag name="KSO_WM_UNIT_PRESET_TEXT" val="单击此处添加标题"/>
  <p:tag name="KSO_WM_UNIT_DIAGRAM_ISNUMVISUAL" val="0"/>
  <p:tag name="KSO_WM_UNIT_DIAGRAM_ISREFERUNIT" val="0"/>
  <p:tag name="KSO_WM_UNIT_NOCLEAR" val="0"/>
  <p:tag name="KSO_WM_UNIT_TEXT_FILL_FORE_SCHEMECOLOR_INDEX" val="6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8B0305"/>
      </a:accent3>
      <a:accent4>
        <a:srgbClr val="FAF2F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2zij2d3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8B0305"/>
      </a:accent3>
      <a:accent4>
        <a:srgbClr val="FAF2F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v2zij2d3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8B0305"/>
    </a:accent3>
    <a:accent4>
      <a:srgbClr val="FAF2F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8B0305"/>
    </a:accent3>
    <a:accent4>
      <a:srgbClr val="FAF2F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8B0305"/>
    </a:accent3>
    <a:accent4>
      <a:srgbClr val="FAF2F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234</Words>
  <Application>WPS 演示</Application>
  <PresentationFormat>自定义</PresentationFormat>
  <Paragraphs>36</Paragraphs>
  <Slides>11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Times New Roman</vt:lpstr>
      <vt:lpstr>仿宋_GB2312</vt:lpstr>
      <vt:lpstr>隶书</vt:lpstr>
      <vt:lpstr>Arial Unicode MS</vt:lpstr>
      <vt:lpstr>Calibri</vt:lpstr>
      <vt:lpstr>楷体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luyao</dc:creator>
  <cp:lastModifiedBy>sniky</cp:lastModifiedBy>
  <cp:revision>429</cp:revision>
  <dcterms:created xsi:type="dcterms:W3CDTF">2024-03-09T17:31:00Z</dcterms:created>
  <dcterms:modified xsi:type="dcterms:W3CDTF">2024-10-15T12:03:07Z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A9518515B9C44F80B3160F88E5DCD088_12</vt:lpwstr>
  </property>
  <property fmtid="{D5CDD505-2E9C-101B-9397-08002B2CF9AE}" pid="3" name="KSOProductBuildVer">
    <vt:lpwstr>2052-12.1.0.16120</vt:lpwstr>
  </property>
</Properties>
</file>